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7" r:id="rId9"/>
    <p:sldId id="264" r:id="rId10"/>
    <p:sldId id="265" r:id="rId11"/>
    <p:sldId id="278" r:id="rId12"/>
    <p:sldId id="266" r:id="rId13"/>
    <p:sldId id="268" r:id="rId14"/>
    <p:sldId id="279" r:id="rId15"/>
    <p:sldId id="270" r:id="rId16"/>
    <p:sldId id="272" r:id="rId17"/>
    <p:sldId id="273" r:id="rId18"/>
    <p:sldId id="274" r:id="rId19"/>
    <p:sldId id="281" r:id="rId20"/>
    <p:sldId id="282" r:id="rId21"/>
    <p:sldId id="271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586"/>
  </p:normalViewPr>
  <p:slideViewPr>
    <p:cSldViewPr snapToGrid="0" snapToObjects="1">
      <p:cViewPr>
        <p:scale>
          <a:sx n="90" d="100"/>
          <a:sy n="90" d="100"/>
        </p:scale>
        <p:origin x="14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21.png"/><Relationship Id="rId6" Type="http://schemas.openxmlformats.org/officeDocument/2006/relationships/image" Target="../media/image12.sv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2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454EE3-4DBF-4ACC-BC38-AEA874185F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6177FF9-29D8-4BBD-B12D-AEBE35444AAD}">
      <dgm:prSet custT="1"/>
      <dgm:spPr/>
      <dgm:t>
        <a:bodyPr/>
        <a:lstStyle/>
        <a:p>
          <a:r>
            <a:rPr lang="en-US" sz="2000" dirty="0"/>
            <a:t>Choosing </a:t>
          </a:r>
          <a:r>
            <a:rPr lang="en-US" sz="2400" dirty="0"/>
            <a:t>the</a:t>
          </a:r>
          <a:r>
            <a:rPr lang="en-US" sz="2000" dirty="0"/>
            <a:t> data</a:t>
          </a:r>
        </a:p>
      </dgm:t>
    </dgm:pt>
    <dgm:pt modelId="{057F0D0F-707E-458C-BFC4-67E8B434D277}" type="parTrans" cxnId="{1DBEAB4F-FD79-4C92-AE05-DBA799C3A0CB}">
      <dgm:prSet/>
      <dgm:spPr/>
      <dgm:t>
        <a:bodyPr/>
        <a:lstStyle/>
        <a:p>
          <a:endParaRPr lang="en-US" sz="2000"/>
        </a:p>
      </dgm:t>
    </dgm:pt>
    <dgm:pt modelId="{2FECBBAD-2D8C-4388-9F18-0DE8261AB989}" type="sibTrans" cxnId="{1DBEAB4F-FD79-4C92-AE05-DBA799C3A0CB}">
      <dgm:prSet/>
      <dgm:spPr/>
      <dgm:t>
        <a:bodyPr/>
        <a:lstStyle/>
        <a:p>
          <a:endParaRPr lang="en-US" sz="2000"/>
        </a:p>
      </dgm:t>
    </dgm:pt>
    <dgm:pt modelId="{763FAFA1-DAA3-45AE-9D4B-ADB2B6D9E103}">
      <dgm:prSet custT="1"/>
      <dgm:spPr/>
      <dgm:t>
        <a:bodyPr/>
        <a:lstStyle/>
        <a:p>
          <a:r>
            <a:rPr lang="en-US" sz="2000" dirty="0"/>
            <a:t>Data cleansing/wrangling</a:t>
          </a:r>
        </a:p>
      </dgm:t>
    </dgm:pt>
    <dgm:pt modelId="{453EDA44-AE5A-41DF-AC31-E08EA50B4FC6}" type="parTrans" cxnId="{1E5CCCAD-6041-414A-8D46-54450989DF17}">
      <dgm:prSet/>
      <dgm:spPr/>
      <dgm:t>
        <a:bodyPr/>
        <a:lstStyle/>
        <a:p>
          <a:endParaRPr lang="en-US" sz="2000"/>
        </a:p>
      </dgm:t>
    </dgm:pt>
    <dgm:pt modelId="{D1798558-E5A9-48F0-B2B3-CC15BDD0538A}" type="sibTrans" cxnId="{1E5CCCAD-6041-414A-8D46-54450989DF17}">
      <dgm:prSet/>
      <dgm:spPr/>
      <dgm:t>
        <a:bodyPr/>
        <a:lstStyle/>
        <a:p>
          <a:endParaRPr lang="en-US" sz="2000"/>
        </a:p>
      </dgm:t>
    </dgm:pt>
    <dgm:pt modelId="{0BD6CC59-C4D4-47D7-BF85-F5822D9BB03D}">
      <dgm:prSet custT="1"/>
      <dgm:spPr/>
      <dgm:t>
        <a:bodyPr/>
        <a:lstStyle/>
        <a:p>
          <a:r>
            <a:rPr lang="en-US" sz="2000" dirty="0"/>
            <a:t>Data Analysis</a:t>
          </a:r>
        </a:p>
      </dgm:t>
    </dgm:pt>
    <dgm:pt modelId="{26455412-FEEF-4F46-81B9-F95206C5647D}" type="parTrans" cxnId="{9D2CB19E-F57F-47CA-AF1F-7F1E15BEA6CB}">
      <dgm:prSet/>
      <dgm:spPr/>
      <dgm:t>
        <a:bodyPr/>
        <a:lstStyle/>
        <a:p>
          <a:endParaRPr lang="en-US" sz="2000"/>
        </a:p>
      </dgm:t>
    </dgm:pt>
    <dgm:pt modelId="{6D24A7FB-5657-4678-BA75-5043D91ADF43}" type="sibTrans" cxnId="{9D2CB19E-F57F-47CA-AF1F-7F1E15BEA6CB}">
      <dgm:prSet/>
      <dgm:spPr/>
      <dgm:t>
        <a:bodyPr/>
        <a:lstStyle/>
        <a:p>
          <a:endParaRPr lang="en-US" sz="2000"/>
        </a:p>
      </dgm:t>
    </dgm:pt>
    <dgm:pt modelId="{0C6350E1-0592-45A8-8815-223322A09DBA}">
      <dgm:prSet custT="1"/>
      <dgm:spPr/>
      <dgm:t>
        <a:bodyPr/>
        <a:lstStyle/>
        <a:p>
          <a:r>
            <a:rPr lang="en-US" sz="2000" dirty="0"/>
            <a:t>Feature engineering- 3 methods</a:t>
          </a:r>
        </a:p>
      </dgm:t>
    </dgm:pt>
    <dgm:pt modelId="{783F469D-AC9A-427E-B01A-48EB27FAC327}" type="parTrans" cxnId="{003EACFF-CD82-43BF-8372-94D0094053D2}">
      <dgm:prSet/>
      <dgm:spPr/>
      <dgm:t>
        <a:bodyPr/>
        <a:lstStyle/>
        <a:p>
          <a:endParaRPr lang="en-US" sz="2000"/>
        </a:p>
      </dgm:t>
    </dgm:pt>
    <dgm:pt modelId="{6C7647B6-9A35-488D-AEC3-36542BEF17EA}" type="sibTrans" cxnId="{003EACFF-CD82-43BF-8372-94D0094053D2}">
      <dgm:prSet/>
      <dgm:spPr/>
      <dgm:t>
        <a:bodyPr/>
        <a:lstStyle/>
        <a:p>
          <a:endParaRPr lang="en-US" sz="2000"/>
        </a:p>
      </dgm:t>
    </dgm:pt>
    <dgm:pt modelId="{FAC05C13-6835-44DE-A3A3-FBC12ACE32AC}">
      <dgm:prSet custT="1"/>
      <dgm:spPr/>
      <dgm:t>
        <a:bodyPr/>
        <a:lstStyle/>
        <a:p>
          <a:r>
            <a:rPr lang="en-US" sz="2000" dirty="0"/>
            <a:t>Regression models- 3 models</a:t>
          </a:r>
        </a:p>
      </dgm:t>
    </dgm:pt>
    <dgm:pt modelId="{9726DE38-9219-444E-A130-74605844D08C}" type="parTrans" cxnId="{20065E79-FA5B-477B-A0AD-EEFDFAFF1BF0}">
      <dgm:prSet/>
      <dgm:spPr/>
      <dgm:t>
        <a:bodyPr/>
        <a:lstStyle/>
        <a:p>
          <a:endParaRPr lang="en-US" sz="2000"/>
        </a:p>
      </dgm:t>
    </dgm:pt>
    <dgm:pt modelId="{63F98FD2-F012-460E-8A30-A274AE2DB893}" type="sibTrans" cxnId="{20065E79-FA5B-477B-A0AD-EEFDFAFF1BF0}">
      <dgm:prSet/>
      <dgm:spPr/>
      <dgm:t>
        <a:bodyPr/>
        <a:lstStyle/>
        <a:p>
          <a:endParaRPr lang="en-US" sz="2000"/>
        </a:p>
      </dgm:t>
    </dgm:pt>
    <dgm:pt modelId="{AB4E709C-93A7-48AD-A359-0D30E899A7BB}">
      <dgm:prSet custT="1"/>
      <dgm:spPr/>
      <dgm:t>
        <a:bodyPr/>
        <a:lstStyle/>
        <a:p>
          <a:r>
            <a:rPr lang="en-US" sz="2000" dirty="0"/>
            <a:t>Hyperparameter tuning-2 methods</a:t>
          </a:r>
        </a:p>
      </dgm:t>
    </dgm:pt>
    <dgm:pt modelId="{15BA40F2-5EB7-4A88-941D-492582EEBD8F}" type="parTrans" cxnId="{3DFCFCED-B9BA-409C-B566-32046853DF55}">
      <dgm:prSet/>
      <dgm:spPr/>
      <dgm:t>
        <a:bodyPr/>
        <a:lstStyle/>
        <a:p>
          <a:endParaRPr lang="en-US" sz="2000"/>
        </a:p>
      </dgm:t>
    </dgm:pt>
    <dgm:pt modelId="{99D9C0D4-2AFF-4E52-9E60-CBAE62C11711}" type="sibTrans" cxnId="{3DFCFCED-B9BA-409C-B566-32046853DF55}">
      <dgm:prSet/>
      <dgm:spPr/>
      <dgm:t>
        <a:bodyPr/>
        <a:lstStyle/>
        <a:p>
          <a:endParaRPr lang="en-US" sz="2000"/>
        </a:p>
      </dgm:t>
    </dgm:pt>
    <dgm:pt modelId="{B821DF6E-A27F-42F5-9816-E2C322D44BAD}">
      <dgm:prSet custT="1"/>
      <dgm:spPr/>
      <dgm:t>
        <a:bodyPr/>
        <a:lstStyle/>
        <a:p>
          <a:r>
            <a:rPr lang="en-US" sz="2000" dirty="0"/>
            <a:t>Accuracy and justification</a:t>
          </a:r>
        </a:p>
      </dgm:t>
    </dgm:pt>
    <dgm:pt modelId="{4792F8AA-C651-4A10-B834-B326CD11FE79}" type="parTrans" cxnId="{7C2C826C-F5C2-464B-A751-CEF0C17182E9}">
      <dgm:prSet/>
      <dgm:spPr/>
      <dgm:t>
        <a:bodyPr/>
        <a:lstStyle/>
        <a:p>
          <a:endParaRPr lang="en-US" sz="2000"/>
        </a:p>
      </dgm:t>
    </dgm:pt>
    <dgm:pt modelId="{74C26789-EA01-43DE-A3BC-E1EBF64C65F1}" type="sibTrans" cxnId="{7C2C826C-F5C2-464B-A751-CEF0C17182E9}">
      <dgm:prSet/>
      <dgm:spPr/>
      <dgm:t>
        <a:bodyPr/>
        <a:lstStyle/>
        <a:p>
          <a:endParaRPr lang="en-US" sz="2000"/>
        </a:p>
      </dgm:t>
    </dgm:pt>
    <dgm:pt modelId="{E0E53E3E-AD0C-4B35-8F7C-5C92495C53B3}" type="pres">
      <dgm:prSet presAssocID="{4D454EE3-4DBF-4ACC-BC38-AEA874185F37}" presName="root" presStyleCnt="0">
        <dgm:presLayoutVars>
          <dgm:dir/>
          <dgm:resizeHandles val="exact"/>
        </dgm:presLayoutVars>
      </dgm:prSet>
      <dgm:spPr/>
    </dgm:pt>
    <dgm:pt modelId="{50B15229-4956-4E0D-92A5-9E3E9A8FDFA0}" type="pres">
      <dgm:prSet presAssocID="{D6177FF9-29D8-4BBD-B12D-AEBE35444AAD}" presName="compNode" presStyleCnt="0"/>
      <dgm:spPr/>
    </dgm:pt>
    <dgm:pt modelId="{DDE4B483-811F-4581-A105-9DE54FBF5D26}" type="pres">
      <dgm:prSet presAssocID="{D6177FF9-29D8-4BBD-B12D-AEBE35444AAD}" presName="bgRect" presStyleLbl="bgShp" presStyleIdx="0" presStyleCnt="7"/>
      <dgm:spPr/>
    </dgm:pt>
    <dgm:pt modelId="{8BB22CD5-E2A9-4D16-864D-47E162547B42}" type="pres">
      <dgm:prSet presAssocID="{D6177FF9-29D8-4BBD-B12D-AEBE35444AA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0455F27-5B05-4099-BF3B-2B5CE7EA69A9}" type="pres">
      <dgm:prSet presAssocID="{D6177FF9-29D8-4BBD-B12D-AEBE35444AAD}" presName="spaceRect" presStyleCnt="0"/>
      <dgm:spPr/>
    </dgm:pt>
    <dgm:pt modelId="{47F44335-4A31-4113-AC6B-161EE419B04C}" type="pres">
      <dgm:prSet presAssocID="{D6177FF9-29D8-4BBD-B12D-AEBE35444AAD}" presName="parTx" presStyleLbl="revTx" presStyleIdx="0" presStyleCnt="7">
        <dgm:presLayoutVars>
          <dgm:chMax val="0"/>
          <dgm:chPref val="0"/>
        </dgm:presLayoutVars>
      </dgm:prSet>
      <dgm:spPr/>
    </dgm:pt>
    <dgm:pt modelId="{BCDF8706-1176-41B4-8A8C-A07DE1425E63}" type="pres">
      <dgm:prSet presAssocID="{2FECBBAD-2D8C-4388-9F18-0DE8261AB989}" presName="sibTrans" presStyleCnt="0"/>
      <dgm:spPr/>
    </dgm:pt>
    <dgm:pt modelId="{92320A00-1742-4304-A968-9C33BCA21B1B}" type="pres">
      <dgm:prSet presAssocID="{763FAFA1-DAA3-45AE-9D4B-ADB2B6D9E103}" presName="compNode" presStyleCnt="0"/>
      <dgm:spPr/>
    </dgm:pt>
    <dgm:pt modelId="{EFCAD76A-A57D-4D66-93AD-6465B8E455D0}" type="pres">
      <dgm:prSet presAssocID="{763FAFA1-DAA3-45AE-9D4B-ADB2B6D9E103}" presName="bgRect" presStyleLbl="bgShp" presStyleIdx="1" presStyleCnt="7"/>
      <dgm:spPr/>
    </dgm:pt>
    <dgm:pt modelId="{8C41376C-6C11-4384-977E-C23730E1CC9E}" type="pres">
      <dgm:prSet presAssocID="{763FAFA1-DAA3-45AE-9D4B-ADB2B6D9E10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698BDB-B917-4B44-B4A3-B0E594192EDE}" type="pres">
      <dgm:prSet presAssocID="{763FAFA1-DAA3-45AE-9D4B-ADB2B6D9E103}" presName="spaceRect" presStyleCnt="0"/>
      <dgm:spPr/>
    </dgm:pt>
    <dgm:pt modelId="{00D20A1A-3152-493C-8E5E-F1DD1C87D57F}" type="pres">
      <dgm:prSet presAssocID="{763FAFA1-DAA3-45AE-9D4B-ADB2B6D9E103}" presName="parTx" presStyleLbl="revTx" presStyleIdx="1" presStyleCnt="7">
        <dgm:presLayoutVars>
          <dgm:chMax val="0"/>
          <dgm:chPref val="0"/>
        </dgm:presLayoutVars>
      </dgm:prSet>
      <dgm:spPr/>
    </dgm:pt>
    <dgm:pt modelId="{1BBA9A57-F86F-4549-964B-40C991389A2D}" type="pres">
      <dgm:prSet presAssocID="{D1798558-E5A9-48F0-B2B3-CC15BDD0538A}" presName="sibTrans" presStyleCnt="0"/>
      <dgm:spPr/>
    </dgm:pt>
    <dgm:pt modelId="{9ECED1D8-84AD-4519-A2EC-26EF16223125}" type="pres">
      <dgm:prSet presAssocID="{0BD6CC59-C4D4-47D7-BF85-F5822D9BB03D}" presName="compNode" presStyleCnt="0"/>
      <dgm:spPr/>
    </dgm:pt>
    <dgm:pt modelId="{DC560ED3-6F2A-4C91-91A0-89E9F8459919}" type="pres">
      <dgm:prSet presAssocID="{0BD6CC59-C4D4-47D7-BF85-F5822D9BB03D}" presName="bgRect" presStyleLbl="bgShp" presStyleIdx="2" presStyleCnt="7"/>
      <dgm:spPr/>
    </dgm:pt>
    <dgm:pt modelId="{9013EF84-64FE-4912-8AAC-B96069360783}" type="pres">
      <dgm:prSet presAssocID="{0BD6CC59-C4D4-47D7-BF85-F5822D9BB03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D18095-C722-43D9-9757-44B63E9C52D3}" type="pres">
      <dgm:prSet presAssocID="{0BD6CC59-C4D4-47D7-BF85-F5822D9BB03D}" presName="spaceRect" presStyleCnt="0"/>
      <dgm:spPr/>
    </dgm:pt>
    <dgm:pt modelId="{16DA3BEB-F935-45B0-AEC5-00EC047E3D49}" type="pres">
      <dgm:prSet presAssocID="{0BD6CC59-C4D4-47D7-BF85-F5822D9BB03D}" presName="parTx" presStyleLbl="revTx" presStyleIdx="2" presStyleCnt="7">
        <dgm:presLayoutVars>
          <dgm:chMax val="0"/>
          <dgm:chPref val="0"/>
        </dgm:presLayoutVars>
      </dgm:prSet>
      <dgm:spPr/>
    </dgm:pt>
    <dgm:pt modelId="{8CA87A63-C773-4DC8-9CBA-CC8D8D10A42E}" type="pres">
      <dgm:prSet presAssocID="{6D24A7FB-5657-4678-BA75-5043D91ADF43}" presName="sibTrans" presStyleCnt="0"/>
      <dgm:spPr/>
    </dgm:pt>
    <dgm:pt modelId="{B0E74710-63A8-4C3D-850D-A50C2712DFF4}" type="pres">
      <dgm:prSet presAssocID="{0C6350E1-0592-45A8-8815-223322A09DBA}" presName="compNode" presStyleCnt="0"/>
      <dgm:spPr/>
    </dgm:pt>
    <dgm:pt modelId="{1B37F01E-26A9-40D7-A2C9-388BDABA886B}" type="pres">
      <dgm:prSet presAssocID="{0C6350E1-0592-45A8-8815-223322A09DBA}" presName="bgRect" presStyleLbl="bgShp" presStyleIdx="3" presStyleCnt="7"/>
      <dgm:spPr/>
    </dgm:pt>
    <dgm:pt modelId="{DD002B4F-3B22-4FCF-BEE9-F12D89722887}" type="pres">
      <dgm:prSet presAssocID="{0C6350E1-0592-45A8-8815-223322A09DB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B8FECDA-EC23-4DC5-9CCD-CC2734E7BB69}" type="pres">
      <dgm:prSet presAssocID="{0C6350E1-0592-45A8-8815-223322A09DBA}" presName="spaceRect" presStyleCnt="0"/>
      <dgm:spPr/>
    </dgm:pt>
    <dgm:pt modelId="{19D06720-96F3-4EE2-B7A4-E278BEF17059}" type="pres">
      <dgm:prSet presAssocID="{0C6350E1-0592-45A8-8815-223322A09DBA}" presName="parTx" presStyleLbl="revTx" presStyleIdx="3" presStyleCnt="7">
        <dgm:presLayoutVars>
          <dgm:chMax val="0"/>
          <dgm:chPref val="0"/>
        </dgm:presLayoutVars>
      </dgm:prSet>
      <dgm:spPr/>
    </dgm:pt>
    <dgm:pt modelId="{B82A5C4C-B902-4035-8460-74DEC40DE758}" type="pres">
      <dgm:prSet presAssocID="{6C7647B6-9A35-488D-AEC3-36542BEF17EA}" presName="sibTrans" presStyleCnt="0"/>
      <dgm:spPr/>
    </dgm:pt>
    <dgm:pt modelId="{621DA351-0FA7-4D4E-910D-C48FED18ACBF}" type="pres">
      <dgm:prSet presAssocID="{FAC05C13-6835-44DE-A3A3-FBC12ACE32AC}" presName="compNode" presStyleCnt="0"/>
      <dgm:spPr/>
    </dgm:pt>
    <dgm:pt modelId="{26AE5745-94EC-4F55-83D1-3B44ABE5E607}" type="pres">
      <dgm:prSet presAssocID="{FAC05C13-6835-44DE-A3A3-FBC12ACE32AC}" presName="bgRect" presStyleLbl="bgShp" presStyleIdx="4" presStyleCnt="7"/>
      <dgm:spPr/>
    </dgm:pt>
    <dgm:pt modelId="{195246AD-9C38-44EB-A06F-C87E47D548D0}" type="pres">
      <dgm:prSet presAssocID="{FAC05C13-6835-44DE-A3A3-FBC12ACE32A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52C61E-9B09-45B6-9DE1-B699270FADE4}" type="pres">
      <dgm:prSet presAssocID="{FAC05C13-6835-44DE-A3A3-FBC12ACE32AC}" presName="spaceRect" presStyleCnt="0"/>
      <dgm:spPr/>
    </dgm:pt>
    <dgm:pt modelId="{32A39B2D-1D13-413B-821B-74C3D34C2CD5}" type="pres">
      <dgm:prSet presAssocID="{FAC05C13-6835-44DE-A3A3-FBC12ACE32AC}" presName="parTx" presStyleLbl="revTx" presStyleIdx="4" presStyleCnt="7">
        <dgm:presLayoutVars>
          <dgm:chMax val="0"/>
          <dgm:chPref val="0"/>
        </dgm:presLayoutVars>
      </dgm:prSet>
      <dgm:spPr/>
    </dgm:pt>
    <dgm:pt modelId="{DA389EBD-7F3C-4038-86F1-FA916B1E3200}" type="pres">
      <dgm:prSet presAssocID="{63F98FD2-F012-460E-8A30-A274AE2DB893}" presName="sibTrans" presStyleCnt="0"/>
      <dgm:spPr/>
    </dgm:pt>
    <dgm:pt modelId="{55393ACC-F8E0-4BB1-B684-29D18CEA1A50}" type="pres">
      <dgm:prSet presAssocID="{AB4E709C-93A7-48AD-A359-0D30E899A7BB}" presName="compNode" presStyleCnt="0"/>
      <dgm:spPr/>
    </dgm:pt>
    <dgm:pt modelId="{AC915797-DB1A-4DDA-9F45-492CC4BD42DB}" type="pres">
      <dgm:prSet presAssocID="{AB4E709C-93A7-48AD-A359-0D30E899A7BB}" presName="bgRect" presStyleLbl="bgShp" presStyleIdx="5" presStyleCnt="7"/>
      <dgm:spPr/>
    </dgm:pt>
    <dgm:pt modelId="{58FD6D53-789D-432C-B781-B13B7FB35DF7}" type="pres">
      <dgm:prSet presAssocID="{AB4E709C-93A7-48AD-A359-0D30E899A7B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5843792-0CF3-4E0E-9A36-F629ABCD7DFF}" type="pres">
      <dgm:prSet presAssocID="{AB4E709C-93A7-48AD-A359-0D30E899A7BB}" presName="spaceRect" presStyleCnt="0"/>
      <dgm:spPr/>
    </dgm:pt>
    <dgm:pt modelId="{DBBE7D5C-1F3F-4CB2-A56A-8711D30995DB}" type="pres">
      <dgm:prSet presAssocID="{AB4E709C-93A7-48AD-A359-0D30E899A7BB}" presName="parTx" presStyleLbl="revTx" presStyleIdx="5" presStyleCnt="7">
        <dgm:presLayoutVars>
          <dgm:chMax val="0"/>
          <dgm:chPref val="0"/>
        </dgm:presLayoutVars>
      </dgm:prSet>
      <dgm:spPr/>
    </dgm:pt>
    <dgm:pt modelId="{C24972EF-81EF-405D-B6C1-E94A345FC43D}" type="pres">
      <dgm:prSet presAssocID="{99D9C0D4-2AFF-4E52-9E60-CBAE62C11711}" presName="sibTrans" presStyleCnt="0"/>
      <dgm:spPr/>
    </dgm:pt>
    <dgm:pt modelId="{AE189BF9-D474-4C4A-BBBD-671A7C4F683B}" type="pres">
      <dgm:prSet presAssocID="{B821DF6E-A27F-42F5-9816-E2C322D44BAD}" presName="compNode" presStyleCnt="0"/>
      <dgm:spPr/>
    </dgm:pt>
    <dgm:pt modelId="{E5FFECBF-E496-404C-9E53-EB977ADD5C74}" type="pres">
      <dgm:prSet presAssocID="{B821DF6E-A27F-42F5-9816-E2C322D44BAD}" presName="bgRect" presStyleLbl="bgShp" presStyleIdx="6" presStyleCnt="7"/>
      <dgm:spPr/>
    </dgm:pt>
    <dgm:pt modelId="{ACF944FE-B95A-43F3-8207-E027ADE38F47}" type="pres">
      <dgm:prSet presAssocID="{B821DF6E-A27F-42F5-9816-E2C322D44BA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9C288A1-3061-49E8-A0C2-203AC7BF9BE1}" type="pres">
      <dgm:prSet presAssocID="{B821DF6E-A27F-42F5-9816-E2C322D44BAD}" presName="spaceRect" presStyleCnt="0"/>
      <dgm:spPr/>
    </dgm:pt>
    <dgm:pt modelId="{075278E1-AF40-4F7B-9B7B-1384220BF107}" type="pres">
      <dgm:prSet presAssocID="{B821DF6E-A27F-42F5-9816-E2C322D44BA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0A91223-2FD1-408B-97E5-743E11207929}" type="presOf" srcId="{0C6350E1-0592-45A8-8815-223322A09DBA}" destId="{19D06720-96F3-4EE2-B7A4-E278BEF17059}" srcOrd="0" destOrd="0" presId="urn:microsoft.com/office/officeart/2018/2/layout/IconVerticalSolidList"/>
    <dgm:cxn modelId="{1CDBE738-6656-4C43-8BBC-D9723A6D255B}" type="presOf" srcId="{D6177FF9-29D8-4BBD-B12D-AEBE35444AAD}" destId="{47F44335-4A31-4113-AC6B-161EE419B04C}" srcOrd="0" destOrd="0" presId="urn:microsoft.com/office/officeart/2018/2/layout/IconVerticalSolidList"/>
    <dgm:cxn modelId="{089D933E-EACE-4831-AE6E-60FA02CA9698}" type="presOf" srcId="{4D454EE3-4DBF-4ACC-BC38-AEA874185F37}" destId="{E0E53E3E-AD0C-4B35-8F7C-5C92495C53B3}" srcOrd="0" destOrd="0" presId="urn:microsoft.com/office/officeart/2018/2/layout/IconVerticalSolidList"/>
    <dgm:cxn modelId="{1DBEAB4F-FD79-4C92-AE05-DBA799C3A0CB}" srcId="{4D454EE3-4DBF-4ACC-BC38-AEA874185F37}" destId="{D6177FF9-29D8-4BBD-B12D-AEBE35444AAD}" srcOrd="0" destOrd="0" parTransId="{057F0D0F-707E-458C-BFC4-67E8B434D277}" sibTransId="{2FECBBAD-2D8C-4388-9F18-0DE8261AB989}"/>
    <dgm:cxn modelId="{7C2C826C-F5C2-464B-A751-CEF0C17182E9}" srcId="{4D454EE3-4DBF-4ACC-BC38-AEA874185F37}" destId="{B821DF6E-A27F-42F5-9816-E2C322D44BAD}" srcOrd="6" destOrd="0" parTransId="{4792F8AA-C651-4A10-B834-B326CD11FE79}" sibTransId="{74C26789-EA01-43DE-A3BC-E1EBF64C65F1}"/>
    <dgm:cxn modelId="{20065E79-FA5B-477B-A0AD-EEFDFAFF1BF0}" srcId="{4D454EE3-4DBF-4ACC-BC38-AEA874185F37}" destId="{FAC05C13-6835-44DE-A3A3-FBC12ACE32AC}" srcOrd="4" destOrd="0" parTransId="{9726DE38-9219-444E-A130-74605844D08C}" sibTransId="{63F98FD2-F012-460E-8A30-A274AE2DB893}"/>
    <dgm:cxn modelId="{ED7D3B97-004F-443E-ADC5-47A78AD47715}" type="presOf" srcId="{AB4E709C-93A7-48AD-A359-0D30E899A7BB}" destId="{DBBE7D5C-1F3F-4CB2-A56A-8711D30995DB}" srcOrd="0" destOrd="0" presId="urn:microsoft.com/office/officeart/2018/2/layout/IconVerticalSolidList"/>
    <dgm:cxn modelId="{9D2CB19E-F57F-47CA-AF1F-7F1E15BEA6CB}" srcId="{4D454EE3-4DBF-4ACC-BC38-AEA874185F37}" destId="{0BD6CC59-C4D4-47D7-BF85-F5822D9BB03D}" srcOrd="2" destOrd="0" parTransId="{26455412-FEEF-4F46-81B9-F95206C5647D}" sibTransId="{6D24A7FB-5657-4678-BA75-5043D91ADF43}"/>
    <dgm:cxn modelId="{1E5CCCAD-6041-414A-8D46-54450989DF17}" srcId="{4D454EE3-4DBF-4ACC-BC38-AEA874185F37}" destId="{763FAFA1-DAA3-45AE-9D4B-ADB2B6D9E103}" srcOrd="1" destOrd="0" parTransId="{453EDA44-AE5A-41DF-AC31-E08EA50B4FC6}" sibTransId="{D1798558-E5A9-48F0-B2B3-CC15BDD0538A}"/>
    <dgm:cxn modelId="{E8E5F4C4-2F3E-430B-A234-935CD20CE92D}" type="presOf" srcId="{B821DF6E-A27F-42F5-9816-E2C322D44BAD}" destId="{075278E1-AF40-4F7B-9B7B-1384220BF107}" srcOrd="0" destOrd="0" presId="urn:microsoft.com/office/officeart/2018/2/layout/IconVerticalSolidList"/>
    <dgm:cxn modelId="{946A5BC5-7215-48E9-9037-1E17EDBAC426}" type="presOf" srcId="{0BD6CC59-C4D4-47D7-BF85-F5822D9BB03D}" destId="{16DA3BEB-F935-45B0-AEC5-00EC047E3D49}" srcOrd="0" destOrd="0" presId="urn:microsoft.com/office/officeart/2018/2/layout/IconVerticalSolidList"/>
    <dgm:cxn modelId="{0FAE0CDB-03EC-4FCE-9440-93379053EA60}" type="presOf" srcId="{FAC05C13-6835-44DE-A3A3-FBC12ACE32AC}" destId="{32A39B2D-1D13-413B-821B-74C3D34C2CD5}" srcOrd="0" destOrd="0" presId="urn:microsoft.com/office/officeart/2018/2/layout/IconVerticalSolidList"/>
    <dgm:cxn modelId="{3DFCFCED-B9BA-409C-B566-32046853DF55}" srcId="{4D454EE3-4DBF-4ACC-BC38-AEA874185F37}" destId="{AB4E709C-93A7-48AD-A359-0D30E899A7BB}" srcOrd="5" destOrd="0" parTransId="{15BA40F2-5EB7-4A88-941D-492582EEBD8F}" sibTransId="{99D9C0D4-2AFF-4E52-9E60-CBAE62C11711}"/>
    <dgm:cxn modelId="{17912AFF-ED5F-4738-AB59-9B84B5A94EF1}" type="presOf" srcId="{763FAFA1-DAA3-45AE-9D4B-ADB2B6D9E103}" destId="{00D20A1A-3152-493C-8E5E-F1DD1C87D57F}" srcOrd="0" destOrd="0" presId="urn:microsoft.com/office/officeart/2018/2/layout/IconVerticalSolidList"/>
    <dgm:cxn modelId="{003EACFF-CD82-43BF-8372-94D0094053D2}" srcId="{4D454EE3-4DBF-4ACC-BC38-AEA874185F37}" destId="{0C6350E1-0592-45A8-8815-223322A09DBA}" srcOrd="3" destOrd="0" parTransId="{783F469D-AC9A-427E-B01A-48EB27FAC327}" sibTransId="{6C7647B6-9A35-488D-AEC3-36542BEF17EA}"/>
    <dgm:cxn modelId="{3E7D24B7-F992-4348-8908-64448EFD9CC7}" type="presParOf" srcId="{E0E53E3E-AD0C-4B35-8F7C-5C92495C53B3}" destId="{50B15229-4956-4E0D-92A5-9E3E9A8FDFA0}" srcOrd="0" destOrd="0" presId="urn:microsoft.com/office/officeart/2018/2/layout/IconVerticalSolidList"/>
    <dgm:cxn modelId="{DB40BD3A-C243-4B40-81F6-DE2485C42275}" type="presParOf" srcId="{50B15229-4956-4E0D-92A5-9E3E9A8FDFA0}" destId="{DDE4B483-811F-4581-A105-9DE54FBF5D26}" srcOrd="0" destOrd="0" presId="urn:microsoft.com/office/officeart/2018/2/layout/IconVerticalSolidList"/>
    <dgm:cxn modelId="{A685E556-D1EF-4478-95EC-7C1868BED47F}" type="presParOf" srcId="{50B15229-4956-4E0D-92A5-9E3E9A8FDFA0}" destId="{8BB22CD5-E2A9-4D16-864D-47E162547B42}" srcOrd="1" destOrd="0" presId="urn:microsoft.com/office/officeart/2018/2/layout/IconVerticalSolidList"/>
    <dgm:cxn modelId="{C0BEBFB8-D55F-43DC-BEF4-EE89A76B738C}" type="presParOf" srcId="{50B15229-4956-4E0D-92A5-9E3E9A8FDFA0}" destId="{80455F27-5B05-4099-BF3B-2B5CE7EA69A9}" srcOrd="2" destOrd="0" presId="urn:microsoft.com/office/officeart/2018/2/layout/IconVerticalSolidList"/>
    <dgm:cxn modelId="{097CE688-0440-44E4-A60E-E1003806FA0E}" type="presParOf" srcId="{50B15229-4956-4E0D-92A5-9E3E9A8FDFA0}" destId="{47F44335-4A31-4113-AC6B-161EE419B04C}" srcOrd="3" destOrd="0" presId="urn:microsoft.com/office/officeart/2018/2/layout/IconVerticalSolidList"/>
    <dgm:cxn modelId="{E2FA62D9-2F33-46E8-BB6D-D89D1CE3C066}" type="presParOf" srcId="{E0E53E3E-AD0C-4B35-8F7C-5C92495C53B3}" destId="{BCDF8706-1176-41B4-8A8C-A07DE1425E63}" srcOrd="1" destOrd="0" presId="urn:microsoft.com/office/officeart/2018/2/layout/IconVerticalSolidList"/>
    <dgm:cxn modelId="{970E7652-2247-46D6-945A-5138C90F675B}" type="presParOf" srcId="{E0E53E3E-AD0C-4B35-8F7C-5C92495C53B3}" destId="{92320A00-1742-4304-A968-9C33BCA21B1B}" srcOrd="2" destOrd="0" presId="urn:microsoft.com/office/officeart/2018/2/layout/IconVerticalSolidList"/>
    <dgm:cxn modelId="{A163BB3B-409E-4540-9E8D-8FA9C7E7B6F7}" type="presParOf" srcId="{92320A00-1742-4304-A968-9C33BCA21B1B}" destId="{EFCAD76A-A57D-4D66-93AD-6465B8E455D0}" srcOrd="0" destOrd="0" presId="urn:microsoft.com/office/officeart/2018/2/layout/IconVerticalSolidList"/>
    <dgm:cxn modelId="{C82B5F61-C460-4BFD-9748-BC334179E2A0}" type="presParOf" srcId="{92320A00-1742-4304-A968-9C33BCA21B1B}" destId="{8C41376C-6C11-4384-977E-C23730E1CC9E}" srcOrd="1" destOrd="0" presId="urn:microsoft.com/office/officeart/2018/2/layout/IconVerticalSolidList"/>
    <dgm:cxn modelId="{78F222BD-3EA9-4267-BE2C-4FFB084551CF}" type="presParOf" srcId="{92320A00-1742-4304-A968-9C33BCA21B1B}" destId="{F4698BDB-B917-4B44-B4A3-B0E594192EDE}" srcOrd="2" destOrd="0" presId="urn:microsoft.com/office/officeart/2018/2/layout/IconVerticalSolidList"/>
    <dgm:cxn modelId="{A993AE6A-9D70-4767-AE9C-4194D5DFC3F4}" type="presParOf" srcId="{92320A00-1742-4304-A968-9C33BCA21B1B}" destId="{00D20A1A-3152-493C-8E5E-F1DD1C87D57F}" srcOrd="3" destOrd="0" presId="urn:microsoft.com/office/officeart/2018/2/layout/IconVerticalSolidList"/>
    <dgm:cxn modelId="{AF2CDE87-4A34-44EC-881A-0F6AAA9283CB}" type="presParOf" srcId="{E0E53E3E-AD0C-4B35-8F7C-5C92495C53B3}" destId="{1BBA9A57-F86F-4549-964B-40C991389A2D}" srcOrd="3" destOrd="0" presId="urn:microsoft.com/office/officeart/2018/2/layout/IconVerticalSolidList"/>
    <dgm:cxn modelId="{0CF81DEF-B09D-4D08-B5F4-4CF70D7BC44F}" type="presParOf" srcId="{E0E53E3E-AD0C-4B35-8F7C-5C92495C53B3}" destId="{9ECED1D8-84AD-4519-A2EC-26EF16223125}" srcOrd="4" destOrd="0" presId="urn:microsoft.com/office/officeart/2018/2/layout/IconVerticalSolidList"/>
    <dgm:cxn modelId="{E6366E2D-B863-4308-B31B-407D85D6688B}" type="presParOf" srcId="{9ECED1D8-84AD-4519-A2EC-26EF16223125}" destId="{DC560ED3-6F2A-4C91-91A0-89E9F8459919}" srcOrd="0" destOrd="0" presId="urn:microsoft.com/office/officeart/2018/2/layout/IconVerticalSolidList"/>
    <dgm:cxn modelId="{BCCB104F-D807-4B96-98D7-F378F4C828C8}" type="presParOf" srcId="{9ECED1D8-84AD-4519-A2EC-26EF16223125}" destId="{9013EF84-64FE-4912-8AAC-B96069360783}" srcOrd="1" destOrd="0" presId="urn:microsoft.com/office/officeart/2018/2/layout/IconVerticalSolidList"/>
    <dgm:cxn modelId="{F581AD5F-4159-4963-BE15-B8A5C405C93E}" type="presParOf" srcId="{9ECED1D8-84AD-4519-A2EC-26EF16223125}" destId="{6AD18095-C722-43D9-9757-44B63E9C52D3}" srcOrd="2" destOrd="0" presId="urn:microsoft.com/office/officeart/2018/2/layout/IconVerticalSolidList"/>
    <dgm:cxn modelId="{A208D6DD-A012-4E1C-A9DD-732F0077FB0F}" type="presParOf" srcId="{9ECED1D8-84AD-4519-A2EC-26EF16223125}" destId="{16DA3BEB-F935-45B0-AEC5-00EC047E3D49}" srcOrd="3" destOrd="0" presId="urn:microsoft.com/office/officeart/2018/2/layout/IconVerticalSolidList"/>
    <dgm:cxn modelId="{DCEAE149-E591-4A1D-A21B-0DEFA74AE0B0}" type="presParOf" srcId="{E0E53E3E-AD0C-4B35-8F7C-5C92495C53B3}" destId="{8CA87A63-C773-4DC8-9CBA-CC8D8D10A42E}" srcOrd="5" destOrd="0" presId="urn:microsoft.com/office/officeart/2018/2/layout/IconVerticalSolidList"/>
    <dgm:cxn modelId="{136E7216-4E9F-4C6D-B141-23B7F9572160}" type="presParOf" srcId="{E0E53E3E-AD0C-4B35-8F7C-5C92495C53B3}" destId="{B0E74710-63A8-4C3D-850D-A50C2712DFF4}" srcOrd="6" destOrd="0" presId="urn:microsoft.com/office/officeart/2018/2/layout/IconVerticalSolidList"/>
    <dgm:cxn modelId="{516565C6-AB4C-4744-A9B9-BAD059E22184}" type="presParOf" srcId="{B0E74710-63A8-4C3D-850D-A50C2712DFF4}" destId="{1B37F01E-26A9-40D7-A2C9-388BDABA886B}" srcOrd="0" destOrd="0" presId="urn:microsoft.com/office/officeart/2018/2/layout/IconVerticalSolidList"/>
    <dgm:cxn modelId="{438E27AB-FEA5-4591-8D26-DF9DAEFD2C0C}" type="presParOf" srcId="{B0E74710-63A8-4C3D-850D-A50C2712DFF4}" destId="{DD002B4F-3B22-4FCF-BEE9-F12D89722887}" srcOrd="1" destOrd="0" presId="urn:microsoft.com/office/officeart/2018/2/layout/IconVerticalSolidList"/>
    <dgm:cxn modelId="{6C26F1DF-B6F8-45A9-B89B-78C3B9926C48}" type="presParOf" srcId="{B0E74710-63A8-4C3D-850D-A50C2712DFF4}" destId="{BB8FECDA-EC23-4DC5-9CCD-CC2734E7BB69}" srcOrd="2" destOrd="0" presId="urn:microsoft.com/office/officeart/2018/2/layout/IconVerticalSolidList"/>
    <dgm:cxn modelId="{50AF776C-CB9A-4A64-BCB4-7F1526A85B70}" type="presParOf" srcId="{B0E74710-63A8-4C3D-850D-A50C2712DFF4}" destId="{19D06720-96F3-4EE2-B7A4-E278BEF17059}" srcOrd="3" destOrd="0" presId="urn:microsoft.com/office/officeart/2018/2/layout/IconVerticalSolidList"/>
    <dgm:cxn modelId="{CE811B5C-9DC9-4DE1-A6A1-E81EDEC977FD}" type="presParOf" srcId="{E0E53E3E-AD0C-4B35-8F7C-5C92495C53B3}" destId="{B82A5C4C-B902-4035-8460-74DEC40DE758}" srcOrd="7" destOrd="0" presId="urn:microsoft.com/office/officeart/2018/2/layout/IconVerticalSolidList"/>
    <dgm:cxn modelId="{02F7AF3E-D334-408F-A050-8EB179800323}" type="presParOf" srcId="{E0E53E3E-AD0C-4B35-8F7C-5C92495C53B3}" destId="{621DA351-0FA7-4D4E-910D-C48FED18ACBF}" srcOrd="8" destOrd="0" presId="urn:microsoft.com/office/officeart/2018/2/layout/IconVerticalSolidList"/>
    <dgm:cxn modelId="{AD7721F2-6B14-42AC-A172-675F90E647BB}" type="presParOf" srcId="{621DA351-0FA7-4D4E-910D-C48FED18ACBF}" destId="{26AE5745-94EC-4F55-83D1-3B44ABE5E607}" srcOrd="0" destOrd="0" presId="urn:microsoft.com/office/officeart/2018/2/layout/IconVerticalSolidList"/>
    <dgm:cxn modelId="{A898A2F0-CE35-430A-9D18-D39A51BB06CA}" type="presParOf" srcId="{621DA351-0FA7-4D4E-910D-C48FED18ACBF}" destId="{195246AD-9C38-44EB-A06F-C87E47D548D0}" srcOrd="1" destOrd="0" presId="urn:microsoft.com/office/officeart/2018/2/layout/IconVerticalSolidList"/>
    <dgm:cxn modelId="{01FF7072-D90F-4741-8CA5-D6013D5AC8AD}" type="presParOf" srcId="{621DA351-0FA7-4D4E-910D-C48FED18ACBF}" destId="{8D52C61E-9B09-45B6-9DE1-B699270FADE4}" srcOrd="2" destOrd="0" presId="urn:microsoft.com/office/officeart/2018/2/layout/IconVerticalSolidList"/>
    <dgm:cxn modelId="{6B112A79-B655-4161-A493-989B029BDF04}" type="presParOf" srcId="{621DA351-0FA7-4D4E-910D-C48FED18ACBF}" destId="{32A39B2D-1D13-413B-821B-74C3D34C2CD5}" srcOrd="3" destOrd="0" presId="urn:microsoft.com/office/officeart/2018/2/layout/IconVerticalSolidList"/>
    <dgm:cxn modelId="{ED3412F0-23C3-4548-927B-8A2ED45218BD}" type="presParOf" srcId="{E0E53E3E-AD0C-4B35-8F7C-5C92495C53B3}" destId="{DA389EBD-7F3C-4038-86F1-FA916B1E3200}" srcOrd="9" destOrd="0" presId="urn:microsoft.com/office/officeart/2018/2/layout/IconVerticalSolidList"/>
    <dgm:cxn modelId="{BF7F1753-0132-473D-9486-B7131A68E364}" type="presParOf" srcId="{E0E53E3E-AD0C-4B35-8F7C-5C92495C53B3}" destId="{55393ACC-F8E0-4BB1-B684-29D18CEA1A50}" srcOrd="10" destOrd="0" presId="urn:microsoft.com/office/officeart/2018/2/layout/IconVerticalSolidList"/>
    <dgm:cxn modelId="{704D57DA-AF28-4EC4-AAAD-C1CB766B7E33}" type="presParOf" srcId="{55393ACC-F8E0-4BB1-B684-29D18CEA1A50}" destId="{AC915797-DB1A-4DDA-9F45-492CC4BD42DB}" srcOrd="0" destOrd="0" presId="urn:microsoft.com/office/officeart/2018/2/layout/IconVerticalSolidList"/>
    <dgm:cxn modelId="{B752545E-2DAE-4289-B6D0-887154B7C70C}" type="presParOf" srcId="{55393ACC-F8E0-4BB1-B684-29D18CEA1A50}" destId="{58FD6D53-789D-432C-B781-B13B7FB35DF7}" srcOrd="1" destOrd="0" presId="urn:microsoft.com/office/officeart/2018/2/layout/IconVerticalSolidList"/>
    <dgm:cxn modelId="{0E18E2DE-CF8A-4920-96AB-22290797E04F}" type="presParOf" srcId="{55393ACC-F8E0-4BB1-B684-29D18CEA1A50}" destId="{A5843792-0CF3-4E0E-9A36-F629ABCD7DFF}" srcOrd="2" destOrd="0" presId="urn:microsoft.com/office/officeart/2018/2/layout/IconVerticalSolidList"/>
    <dgm:cxn modelId="{7E73065D-6CB5-43FF-9959-EA5F46E80751}" type="presParOf" srcId="{55393ACC-F8E0-4BB1-B684-29D18CEA1A50}" destId="{DBBE7D5C-1F3F-4CB2-A56A-8711D30995DB}" srcOrd="3" destOrd="0" presId="urn:microsoft.com/office/officeart/2018/2/layout/IconVerticalSolidList"/>
    <dgm:cxn modelId="{332F6C35-9159-49DD-AEF7-A6ADDDAFC4AE}" type="presParOf" srcId="{E0E53E3E-AD0C-4B35-8F7C-5C92495C53B3}" destId="{C24972EF-81EF-405D-B6C1-E94A345FC43D}" srcOrd="11" destOrd="0" presId="urn:microsoft.com/office/officeart/2018/2/layout/IconVerticalSolidList"/>
    <dgm:cxn modelId="{CB2A9E06-D005-4B2B-BF0D-349E459E9FC1}" type="presParOf" srcId="{E0E53E3E-AD0C-4B35-8F7C-5C92495C53B3}" destId="{AE189BF9-D474-4C4A-BBBD-671A7C4F683B}" srcOrd="12" destOrd="0" presId="urn:microsoft.com/office/officeart/2018/2/layout/IconVerticalSolidList"/>
    <dgm:cxn modelId="{5FE10A2A-A8A6-443F-B43C-F915CD99CC9D}" type="presParOf" srcId="{AE189BF9-D474-4C4A-BBBD-671A7C4F683B}" destId="{E5FFECBF-E496-404C-9E53-EB977ADD5C74}" srcOrd="0" destOrd="0" presId="urn:microsoft.com/office/officeart/2018/2/layout/IconVerticalSolidList"/>
    <dgm:cxn modelId="{765F68CB-1B22-415B-84E3-DC92438CEC30}" type="presParOf" srcId="{AE189BF9-D474-4C4A-BBBD-671A7C4F683B}" destId="{ACF944FE-B95A-43F3-8207-E027ADE38F47}" srcOrd="1" destOrd="0" presId="urn:microsoft.com/office/officeart/2018/2/layout/IconVerticalSolidList"/>
    <dgm:cxn modelId="{C6DCA376-360E-446E-9F39-E3369D48C80E}" type="presParOf" srcId="{AE189BF9-D474-4C4A-BBBD-671A7C4F683B}" destId="{99C288A1-3061-49E8-A0C2-203AC7BF9BE1}" srcOrd="2" destOrd="0" presId="urn:microsoft.com/office/officeart/2018/2/layout/IconVerticalSolidList"/>
    <dgm:cxn modelId="{E65338AB-00CD-42D2-9A01-4DE5C8D19537}" type="presParOf" srcId="{AE189BF9-D474-4C4A-BBBD-671A7C4F683B}" destId="{075278E1-AF40-4F7B-9B7B-1384220BF1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4B483-811F-4581-A105-9DE54FBF5D26}">
      <dsp:nvSpPr>
        <dsp:cNvPr id="0" name=""/>
        <dsp:cNvSpPr/>
      </dsp:nvSpPr>
      <dsp:spPr>
        <a:xfrm>
          <a:off x="0" y="477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22CD5-E2A9-4D16-864D-47E162547B42}">
      <dsp:nvSpPr>
        <dsp:cNvPr id="0" name=""/>
        <dsp:cNvSpPr/>
      </dsp:nvSpPr>
      <dsp:spPr>
        <a:xfrm>
          <a:off x="198833" y="148369"/>
          <a:ext cx="361514" cy="361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44335-4A31-4113-AC6B-161EE419B04C}">
      <dsp:nvSpPr>
        <dsp:cNvPr id="0" name=""/>
        <dsp:cNvSpPr/>
      </dsp:nvSpPr>
      <dsp:spPr>
        <a:xfrm>
          <a:off x="759180" y="477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Choosing </a:t>
          </a:r>
          <a:r>
            <a:rPr lang="en-US" sz="2400" kern="1200" dirty="0"/>
            <a:t>the</a:t>
          </a:r>
          <a:r>
            <a:rPr lang="en-US" sz="2000" kern="1200" dirty="0"/>
            <a:t> data</a:t>
          </a:r>
        </a:p>
      </dsp:txBody>
      <dsp:txXfrm>
        <a:off x="759180" y="477"/>
        <a:ext cx="5813069" cy="657299"/>
      </dsp:txXfrm>
    </dsp:sp>
    <dsp:sp modelId="{EFCAD76A-A57D-4D66-93AD-6465B8E455D0}">
      <dsp:nvSpPr>
        <dsp:cNvPr id="0" name=""/>
        <dsp:cNvSpPr/>
      </dsp:nvSpPr>
      <dsp:spPr>
        <a:xfrm>
          <a:off x="0" y="822101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1376C-6C11-4384-977E-C23730E1CC9E}">
      <dsp:nvSpPr>
        <dsp:cNvPr id="0" name=""/>
        <dsp:cNvSpPr/>
      </dsp:nvSpPr>
      <dsp:spPr>
        <a:xfrm>
          <a:off x="198833" y="969994"/>
          <a:ext cx="361514" cy="361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20A1A-3152-493C-8E5E-F1DD1C87D57F}">
      <dsp:nvSpPr>
        <dsp:cNvPr id="0" name=""/>
        <dsp:cNvSpPr/>
      </dsp:nvSpPr>
      <dsp:spPr>
        <a:xfrm>
          <a:off x="759180" y="822101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cleansing/wrangling</a:t>
          </a:r>
        </a:p>
      </dsp:txBody>
      <dsp:txXfrm>
        <a:off x="759180" y="822101"/>
        <a:ext cx="5813069" cy="657299"/>
      </dsp:txXfrm>
    </dsp:sp>
    <dsp:sp modelId="{DC560ED3-6F2A-4C91-91A0-89E9F8459919}">
      <dsp:nvSpPr>
        <dsp:cNvPr id="0" name=""/>
        <dsp:cNvSpPr/>
      </dsp:nvSpPr>
      <dsp:spPr>
        <a:xfrm>
          <a:off x="0" y="1643726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3EF84-64FE-4912-8AAC-B96069360783}">
      <dsp:nvSpPr>
        <dsp:cNvPr id="0" name=""/>
        <dsp:cNvSpPr/>
      </dsp:nvSpPr>
      <dsp:spPr>
        <a:xfrm>
          <a:off x="198833" y="1791618"/>
          <a:ext cx="361514" cy="3615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A3BEB-F935-45B0-AEC5-00EC047E3D49}">
      <dsp:nvSpPr>
        <dsp:cNvPr id="0" name=""/>
        <dsp:cNvSpPr/>
      </dsp:nvSpPr>
      <dsp:spPr>
        <a:xfrm>
          <a:off x="759180" y="1643726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759180" y="1643726"/>
        <a:ext cx="5813069" cy="657299"/>
      </dsp:txXfrm>
    </dsp:sp>
    <dsp:sp modelId="{1B37F01E-26A9-40D7-A2C9-388BDABA886B}">
      <dsp:nvSpPr>
        <dsp:cNvPr id="0" name=""/>
        <dsp:cNvSpPr/>
      </dsp:nvSpPr>
      <dsp:spPr>
        <a:xfrm>
          <a:off x="0" y="2465350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02B4F-3B22-4FCF-BEE9-F12D89722887}">
      <dsp:nvSpPr>
        <dsp:cNvPr id="0" name=""/>
        <dsp:cNvSpPr/>
      </dsp:nvSpPr>
      <dsp:spPr>
        <a:xfrm>
          <a:off x="198833" y="2613242"/>
          <a:ext cx="361514" cy="3615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6720-96F3-4EE2-B7A4-E278BEF17059}">
      <dsp:nvSpPr>
        <dsp:cNvPr id="0" name=""/>
        <dsp:cNvSpPr/>
      </dsp:nvSpPr>
      <dsp:spPr>
        <a:xfrm>
          <a:off x="759180" y="2465350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Feature engineering- 3 methods</a:t>
          </a:r>
        </a:p>
      </dsp:txBody>
      <dsp:txXfrm>
        <a:off x="759180" y="2465350"/>
        <a:ext cx="5813069" cy="657299"/>
      </dsp:txXfrm>
    </dsp:sp>
    <dsp:sp modelId="{26AE5745-94EC-4F55-83D1-3B44ABE5E607}">
      <dsp:nvSpPr>
        <dsp:cNvPr id="0" name=""/>
        <dsp:cNvSpPr/>
      </dsp:nvSpPr>
      <dsp:spPr>
        <a:xfrm>
          <a:off x="0" y="3286974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246AD-9C38-44EB-A06F-C87E47D548D0}">
      <dsp:nvSpPr>
        <dsp:cNvPr id="0" name=""/>
        <dsp:cNvSpPr/>
      </dsp:nvSpPr>
      <dsp:spPr>
        <a:xfrm>
          <a:off x="198833" y="3434866"/>
          <a:ext cx="361514" cy="3615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39B2D-1D13-413B-821B-74C3D34C2CD5}">
      <dsp:nvSpPr>
        <dsp:cNvPr id="0" name=""/>
        <dsp:cNvSpPr/>
      </dsp:nvSpPr>
      <dsp:spPr>
        <a:xfrm>
          <a:off x="759180" y="3286974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Regression models- 3 models</a:t>
          </a:r>
        </a:p>
      </dsp:txBody>
      <dsp:txXfrm>
        <a:off x="759180" y="3286974"/>
        <a:ext cx="5813069" cy="657299"/>
      </dsp:txXfrm>
    </dsp:sp>
    <dsp:sp modelId="{AC915797-DB1A-4DDA-9F45-492CC4BD42DB}">
      <dsp:nvSpPr>
        <dsp:cNvPr id="0" name=""/>
        <dsp:cNvSpPr/>
      </dsp:nvSpPr>
      <dsp:spPr>
        <a:xfrm>
          <a:off x="0" y="4108598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D6D53-789D-432C-B781-B13B7FB35DF7}">
      <dsp:nvSpPr>
        <dsp:cNvPr id="0" name=""/>
        <dsp:cNvSpPr/>
      </dsp:nvSpPr>
      <dsp:spPr>
        <a:xfrm>
          <a:off x="198833" y="4256491"/>
          <a:ext cx="361514" cy="3615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E7D5C-1F3F-4CB2-A56A-8711D30995DB}">
      <dsp:nvSpPr>
        <dsp:cNvPr id="0" name=""/>
        <dsp:cNvSpPr/>
      </dsp:nvSpPr>
      <dsp:spPr>
        <a:xfrm>
          <a:off x="759180" y="4108598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Hyperparameter tuning-2 methods</a:t>
          </a:r>
        </a:p>
      </dsp:txBody>
      <dsp:txXfrm>
        <a:off x="759180" y="4108598"/>
        <a:ext cx="5813069" cy="657299"/>
      </dsp:txXfrm>
    </dsp:sp>
    <dsp:sp modelId="{E5FFECBF-E496-404C-9E53-EB977ADD5C74}">
      <dsp:nvSpPr>
        <dsp:cNvPr id="0" name=""/>
        <dsp:cNvSpPr/>
      </dsp:nvSpPr>
      <dsp:spPr>
        <a:xfrm>
          <a:off x="0" y="4930223"/>
          <a:ext cx="6572250" cy="65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F944FE-B95A-43F3-8207-E027ADE38F47}">
      <dsp:nvSpPr>
        <dsp:cNvPr id="0" name=""/>
        <dsp:cNvSpPr/>
      </dsp:nvSpPr>
      <dsp:spPr>
        <a:xfrm>
          <a:off x="198833" y="5078115"/>
          <a:ext cx="361514" cy="36151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78E1-AF40-4F7B-9B7B-1384220BF107}">
      <dsp:nvSpPr>
        <dsp:cNvPr id="0" name=""/>
        <dsp:cNvSpPr/>
      </dsp:nvSpPr>
      <dsp:spPr>
        <a:xfrm>
          <a:off x="759180" y="4930223"/>
          <a:ext cx="5813069" cy="65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64" tIns="69564" rIns="69564" bIns="695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Accuracy and justification</a:t>
          </a:r>
        </a:p>
      </dsp:txBody>
      <dsp:txXfrm>
        <a:off x="759180" y="4930223"/>
        <a:ext cx="5813069" cy="657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2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027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0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456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602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197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011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1603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233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356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407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7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92A30-7252-4F60-86A9-AB52F6873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" b="154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FF8C9-4AE3-0940-A3EC-DE1BF86D9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1996777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Regression analysis on Black Friday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AE21A-9560-FF48-8B08-8489C5858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723" y="3903345"/>
            <a:ext cx="7891272" cy="1625918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Harshida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Jegadeesh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Chandar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b="0" i="1" dirty="0">
                <a:solidFill>
                  <a:srgbClr val="FFFFFF"/>
                </a:solidFill>
              </a:rPr>
              <a:t>BDA 104</a:t>
            </a:r>
          </a:p>
          <a:p>
            <a:r>
              <a:rPr lang="en-US" sz="2400" b="0" i="1" dirty="0">
                <a:solidFill>
                  <a:srgbClr val="FFFFFF"/>
                </a:solidFill>
              </a:rPr>
              <a:t>Predictive Model 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177944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A89B9FC-22E6-2348-A74C-10CD6B16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-21670"/>
            <a:ext cx="674384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564C-2B08-E841-AFF7-2A8F6CFCD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75" y="1387929"/>
            <a:ext cx="7212199" cy="5298951"/>
          </a:xfrm>
        </p:spPr>
        <p:txBody>
          <a:bodyPr>
            <a:normAutofit/>
          </a:bodyPr>
          <a:lstStyle/>
          <a:p>
            <a:r>
              <a:rPr lang="en-US" sz="2400" dirty="0"/>
              <a:t>Dropping features having lowest value of coefficients using Linear regression model</a:t>
            </a:r>
          </a:p>
          <a:p>
            <a:r>
              <a:rPr lang="en-US" sz="2400" dirty="0"/>
              <a:t>Based on RFE,  Variance threshold and variable coefficients-</a:t>
            </a:r>
          </a:p>
          <a:p>
            <a:r>
              <a:rPr lang="en-US" sz="2400" dirty="0"/>
              <a:t>We come to a conclusion that  </a:t>
            </a:r>
          </a:p>
          <a:p>
            <a:pPr lvl="1">
              <a:buFont typeface="Zapf Dingbats"/>
              <a:buChar char="✘"/>
            </a:pPr>
            <a:r>
              <a:rPr lang="en-US" sz="2200" dirty="0"/>
              <a:t> User_ID</a:t>
            </a:r>
          </a:p>
          <a:p>
            <a:pPr lvl="1">
              <a:buFont typeface="Zapf Dingbats"/>
              <a:buChar char="✘"/>
            </a:pPr>
            <a:r>
              <a:rPr lang="en-US" sz="2200" dirty="0"/>
              <a:t> Occupation</a:t>
            </a:r>
          </a:p>
          <a:p>
            <a:pPr lvl="1">
              <a:buFont typeface="Zapf Dingbats"/>
              <a:buChar char="✘"/>
            </a:pPr>
            <a:r>
              <a:rPr lang="en-US" sz="2200" dirty="0"/>
              <a:t> Product_category_2 and </a:t>
            </a:r>
          </a:p>
          <a:p>
            <a:pPr lvl="1">
              <a:buFont typeface="Zapf Dingbats"/>
              <a:buChar char="✘"/>
            </a:pPr>
            <a:r>
              <a:rPr lang="en-US" sz="2200" dirty="0"/>
              <a:t> Marital_Status </a:t>
            </a:r>
          </a:p>
          <a:p>
            <a:pPr marL="274320" lvl="1" indent="0">
              <a:buNone/>
            </a:pPr>
            <a:r>
              <a:rPr lang="en-US" sz="2400" dirty="0"/>
              <a:t>will be dropped from the data to get better performance</a:t>
            </a:r>
            <a:r>
              <a:rPr lang="en-US" sz="1800" dirty="0"/>
              <a:t>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54272-0F04-AE4F-B4BD-90641E2C0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09"/>
          <a:stretch/>
        </p:blipFill>
        <p:spPr>
          <a:xfrm>
            <a:off x="7158781" y="1216810"/>
            <a:ext cx="5289135" cy="460465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4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A89B9FC-22E6-2348-A74C-10CD6B16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248602"/>
            <a:ext cx="7347258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Decision Tree Regressor </a:t>
            </a:r>
          </a:p>
        </p:txBody>
      </p:sp>
      <p:pic>
        <p:nvPicPr>
          <p:cNvPr id="42" name="Graphic 41" descr="Target">
            <a:extLst>
              <a:ext uri="{FF2B5EF4-FFF2-40B4-BE49-F238E27FC236}">
                <a16:creationId xmlns:a16="http://schemas.microsoft.com/office/drawing/2014/main" id="{46DC13E0-FEE4-4596-BAC3-1B77564C7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6825" y="484632"/>
            <a:ext cx="2114312" cy="211431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1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76D241-DFCE-F24D-AD4F-77356B2018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996"/>
          <a:stretch/>
        </p:blipFill>
        <p:spPr>
          <a:xfrm>
            <a:off x="48588" y="2827827"/>
            <a:ext cx="12143412" cy="1530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5BAD2-7FDB-6B45-B68A-21B6CD3FE0D0}"/>
              </a:ext>
            </a:extLst>
          </p:cNvPr>
          <p:cNvSpPr txBox="1"/>
          <p:nvPr/>
        </p:nvSpPr>
        <p:spPr>
          <a:xfrm>
            <a:off x="2438400" y="5916167"/>
            <a:ext cx="7315200" cy="457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sz="2400" b="1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lvl2pPr>
            <a:lvl3pPr marL="73152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pPr algn="ctr"/>
            <a:r>
              <a:rPr lang="en-US" dirty="0"/>
              <a:t>Accuracy improved by at least 13 % </a:t>
            </a:r>
          </a:p>
        </p:txBody>
      </p:sp>
    </p:spTree>
    <p:extLst>
      <p:ext uri="{BB962C8B-B14F-4D97-AF65-F5344CB8AC3E}">
        <p14:creationId xmlns:p14="http://schemas.microsoft.com/office/powerpoint/2010/main" val="94427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4377-69C3-0047-AAA3-D802961B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113157"/>
            <a:ext cx="6743844" cy="1609344"/>
          </a:xfrm>
        </p:spPr>
        <p:txBody>
          <a:bodyPr>
            <a:normAutofit/>
          </a:bodyPr>
          <a:lstStyle/>
          <a:p>
            <a:r>
              <a:rPr lang="en-US" dirty="0"/>
              <a:t>Regression models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DB85383-CD39-9142-ADFA-04D31CEF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4" y="1978533"/>
            <a:ext cx="6743845" cy="4050792"/>
          </a:xfrm>
        </p:spPr>
        <p:txBody>
          <a:bodyPr>
            <a:normAutofit/>
          </a:bodyPr>
          <a:lstStyle/>
          <a:p>
            <a:r>
              <a:rPr lang="en-US" sz="2400" b="1" dirty="0"/>
              <a:t>Linear Regression</a:t>
            </a:r>
          </a:p>
          <a:p>
            <a:pPr lvl="1"/>
            <a:r>
              <a:rPr lang="en-US" sz="2400" dirty="0"/>
              <a:t>Ridge regression</a:t>
            </a:r>
          </a:p>
          <a:p>
            <a:r>
              <a:rPr lang="en-US" sz="2400" b="1" dirty="0"/>
              <a:t>Non-Linear Regression</a:t>
            </a:r>
          </a:p>
          <a:p>
            <a:pPr lvl="1"/>
            <a:r>
              <a:rPr lang="en-US" sz="2400" dirty="0"/>
              <a:t>Polynomial Regression</a:t>
            </a:r>
          </a:p>
          <a:p>
            <a:r>
              <a:rPr lang="en-US" sz="2400" b="1" dirty="0"/>
              <a:t>Classifier Regressors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/>
              <a:t>Decision Tree</a:t>
            </a:r>
          </a:p>
          <a:p>
            <a:pPr marL="457200" lvl="1" indent="0">
              <a:buNone/>
            </a:pPr>
            <a:endParaRPr lang="en-US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2FE98-D92C-A84C-B528-D17FB08D3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2006599"/>
            <a:ext cx="4622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1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035397-1B50-42C8-8437-EE72536C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81113-CA93-1241-96F8-27C30E2DC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/>
              <a:t>Ridge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F308-E01E-F148-943D-54AA06071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Autofit/>
          </a:bodyPr>
          <a:lstStyle/>
          <a:p>
            <a:r>
              <a:rPr lang="en-US" sz="2400" dirty="0"/>
              <a:t>Deals with multicollinearity</a:t>
            </a:r>
          </a:p>
          <a:p>
            <a:r>
              <a:rPr lang="en-US" sz="2400" dirty="0"/>
              <a:t>Not much difference in r2 score</a:t>
            </a:r>
          </a:p>
          <a:p>
            <a:r>
              <a:rPr lang="en-US" sz="2400" dirty="0"/>
              <a:t>The r2 score was around 13.252%</a:t>
            </a:r>
          </a:p>
          <a:p>
            <a:r>
              <a:rPr lang="en-US" sz="2400" dirty="0"/>
              <a:t>Bias Variance trade-off. Low r2 score model is not bad and high r2. r2 score model is not always good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8A484-57A3-49F9-A6CA-2E64F1189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89" y="321733"/>
            <a:ext cx="3091859" cy="1844147"/>
          </a:xfrm>
          <a:prstGeom prst="rect">
            <a:avLst/>
          </a:prstGeom>
          <a:blipFill dpi="0"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661384-23CD-410D-9061-6BE69E61D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0000" y="3324678"/>
            <a:ext cx="2361497" cy="277774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CD6E13-3F27-4174-A559-FDB38FEF7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73038F-2B86-41CF-AD21-3E437351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24333A-96B0-428D-B52B-0C1DE2A9D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8ACFA-E125-5C4C-B10D-4D1BCD389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031" y="262466"/>
            <a:ext cx="4888746" cy="3263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6D275-D42F-0242-9566-DE18930B0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749" y="3525703"/>
            <a:ext cx="4835744" cy="32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5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84377-69C3-0047-AAA3-D802961B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113157"/>
            <a:ext cx="6743844" cy="1290446"/>
          </a:xfrm>
        </p:spPr>
        <p:txBody>
          <a:bodyPr>
            <a:normAutofit/>
          </a:bodyPr>
          <a:lstStyle/>
          <a:p>
            <a:r>
              <a:rPr lang="en-US" dirty="0"/>
              <a:t>Polynomial regression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DB85383-CD39-9142-ADFA-04D31CEF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4" y="1403603"/>
            <a:ext cx="6743845" cy="4050792"/>
          </a:xfrm>
        </p:spPr>
        <p:txBody>
          <a:bodyPr>
            <a:normAutofit/>
          </a:bodyPr>
          <a:lstStyle/>
          <a:p>
            <a:r>
              <a:rPr lang="en-US" sz="2400" dirty="0"/>
              <a:t>Deals with data having non-linear relationship</a:t>
            </a:r>
          </a:p>
          <a:p>
            <a:r>
              <a:rPr lang="en-US" sz="2400" dirty="0"/>
              <a:t>Degrees of non-linearity varies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nd </a:t>
            </a:r>
            <a:r>
              <a:rPr lang="en-US" sz="2400" dirty="0"/>
              <a:t> order polynomial regression</a:t>
            </a:r>
          </a:p>
          <a:p>
            <a:r>
              <a:rPr lang="en-US" sz="2400" dirty="0"/>
              <a:t>With the increase in degree the r2 score increase</a:t>
            </a:r>
          </a:p>
          <a:p>
            <a:r>
              <a:rPr lang="en-US" sz="2400" dirty="0"/>
              <a:t>For degree 6 –The r2 score was 41.5345%</a:t>
            </a:r>
          </a:p>
          <a:p>
            <a:r>
              <a:rPr lang="en-US" sz="2400" dirty="0"/>
              <a:t>But this is not good always as it captures the noise in the data (Overfitting)</a:t>
            </a:r>
          </a:p>
          <a:p>
            <a:pPr marL="457200" lvl="1" indent="0">
              <a:buNone/>
            </a:pPr>
            <a:endParaRPr lang="en-US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84E7A6-9C4F-DE4E-B1D2-4C42394C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8" y="5249204"/>
            <a:ext cx="11389530" cy="1437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415F5-C675-DD42-82ED-25972EED2D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682221" y="1257615"/>
            <a:ext cx="4127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6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5FE4C-AE99-F948-B3A4-61DCA9B5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5" y="0"/>
            <a:ext cx="6743844" cy="1609344"/>
          </a:xfrm>
        </p:spPr>
        <p:txBody>
          <a:bodyPr>
            <a:normAutofit/>
          </a:bodyPr>
          <a:lstStyle/>
          <a:p>
            <a:r>
              <a:rPr lang="en-US" dirty="0"/>
              <a:t>Classifier regressors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6D2C-284D-DF40-B5CC-1C21A977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2400" dirty="0"/>
              <a:t>While the classifiers can be used for classification problems they can also be used for regression problems</a:t>
            </a:r>
          </a:p>
          <a:p>
            <a:pPr lvl="1"/>
            <a:r>
              <a:rPr lang="en-US" sz="2400" b="1" dirty="0"/>
              <a:t>Random forest regressor</a:t>
            </a:r>
          </a:p>
          <a:p>
            <a:pPr lvl="2"/>
            <a:r>
              <a:rPr lang="en-US" sz="2400" dirty="0"/>
              <a:t>R2 score-</a:t>
            </a:r>
            <a:r>
              <a:rPr lang="en-CA" sz="2400" dirty="0"/>
              <a:t> 63.5813</a:t>
            </a:r>
            <a:endParaRPr lang="en-US" sz="2400" dirty="0"/>
          </a:p>
          <a:p>
            <a:pPr lvl="1"/>
            <a:r>
              <a:rPr lang="en-US" sz="2400" b="1" dirty="0"/>
              <a:t>Decision tree regressor</a:t>
            </a:r>
          </a:p>
          <a:p>
            <a:pPr lvl="2"/>
            <a:r>
              <a:rPr lang="en-US" sz="2400" dirty="0"/>
              <a:t>R2 score-</a:t>
            </a:r>
            <a:r>
              <a:rPr lang="en-CA" sz="2400" dirty="0"/>
              <a:t> 63.3352</a:t>
            </a:r>
          </a:p>
        </p:txBody>
      </p:sp>
      <p:pic>
        <p:nvPicPr>
          <p:cNvPr id="7" name="Graphic 6" descr="RobotOutline">
            <a:extLst>
              <a:ext uri="{FF2B5EF4-FFF2-40B4-BE49-F238E27FC236}">
                <a16:creationId xmlns:a16="http://schemas.microsoft.com/office/drawing/2014/main" id="{169CAE04-939F-4650-B95A-7AE3A9BBA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3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E4A65-5D29-4D4E-A906-839B926F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256032"/>
            <a:ext cx="7162994" cy="1609344"/>
          </a:xfrm>
        </p:spPr>
        <p:txBody>
          <a:bodyPr>
            <a:normAutofit/>
          </a:bodyPr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4A232-A326-244F-87C8-14CA4FDE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get_params</a:t>
            </a:r>
            <a:r>
              <a:rPr lang="en-US" sz="2400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parameter 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Initiate the parameter tuning method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Fit on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best_params()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Apply the parameters again to build the model and note the score</a:t>
            </a:r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4BFBA0CD-DCE5-4547-9573-19E7A2434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035397-1B50-42C8-8437-EE72536C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6F2AF8-2D62-A44E-94DC-00F943DF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 dirty="0"/>
              <a:t>Ridge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7719-DAB4-7C47-A234-A7F264381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rmAutofit/>
          </a:bodyPr>
          <a:lstStyle/>
          <a:p>
            <a:r>
              <a:rPr lang="en-US" sz="2400" dirty="0"/>
              <a:t>There was not much change in the accuracy after parameter tuning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8A484-57A3-49F9-A6CA-2E64F1189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89" y="321733"/>
            <a:ext cx="3091859" cy="1844147"/>
          </a:xfrm>
          <a:prstGeom prst="rect">
            <a:avLst/>
          </a:prstGeom>
          <a:blipFill dpi="0"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661384-23CD-410D-9061-6BE69E61D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0000" y="3324678"/>
            <a:ext cx="2361497" cy="277774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06E79-FE16-AD4D-B326-1DF0A062F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00" y="929133"/>
            <a:ext cx="3367777" cy="29427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CD6E13-3F27-4174-A559-FDB38FEF7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73038F-2B86-41CF-AD21-3E437351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224333A-96B0-428D-B52B-0C1DE2A9D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19D22-CCBE-B345-9EDD-CA2BE3220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96" y="3991722"/>
            <a:ext cx="10213607" cy="21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4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63397-F385-944E-9DEF-210C1897F292}"/>
              </a:ext>
            </a:extLst>
          </p:cNvPr>
          <p:cNvSpPr txBox="1"/>
          <p:nvPr/>
        </p:nvSpPr>
        <p:spPr>
          <a:xfrm>
            <a:off x="382280" y="484632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ECFE8D-CD01-EF4C-8584-79DB5BE3E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089"/>
          <a:stretch/>
        </p:blipFill>
        <p:spPr>
          <a:xfrm>
            <a:off x="2318470" y="1645173"/>
            <a:ext cx="7278271" cy="38719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8FC6C-82FC-3C4E-8D12-CC705FE9E2BC}"/>
              </a:ext>
            </a:extLst>
          </p:cNvPr>
          <p:cNvSpPr/>
          <p:nvPr/>
        </p:nvSpPr>
        <p:spPr>
          <a:xfrm>
            <a:off x="471629" y="-395085"/>
            <a:ext cx="10715344" cy="252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Random forest regressor with Randomized search CV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4389-0FB0-2444-AD26-9B33A5C60374}"/>
              </a:ext>
            </a:extLst>
          </p:cNvPr>
          <p:cNvSpPr/>
          <p:nvPr/>
        </p:nvSpPr>
        <p:spPr>
          <a:xfrm>
            <a:off x="471629" y="5809014"/>
            <a:ext cx="10315434" cy="757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</a:pPr>
            <a:r>
              <a:rPr lang="en-US" sz="2400" b="1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Hence there are 4*2*2*7*3*3 = 1008 combinations of features out of which the best has to be determined</a:t>
            </a:r>
          </a:p>
        </p:txBody>
      </p:sp>
    </p:spTree>
    <p:extLst>
      <p:ext uri="{BB962C8B-B14F-4D97-AF65-F5344CB8AC3E}">
        <p14:creationId xmlns:p14="http://schemas.microsoft.com/office/powerpoint/2010/main" val="55919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63397-F385-944E-9DEF-210C1897F292}"/>
              </a:ext>
            </a:extLst>
          </p:cNvPr>
          <p:cNvSpPr txBox="1"/>
          <p:nvPr/>
        </p:nvSpPr>
        <p:spPr>
          <a:xfrm>
            <a:off x="382279" y="200311"/>
            <a:ext cx="1144745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defRPr sz="4400" b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Random forest regressor with Randomized search CV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2DDA61-B009-A144-90B2-E9A5DD9AB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4" y="2266420"/>
            <a:ext cx="11692221" cy="23251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95A9D7-6851-B742-BC28-E778A797DB54}"/>
              </a:ext>
            </a:extLst>
          </p:cNvPr>
          <p:cNvSpPr txBox="1"/>
          <p:nvPr/>
        </p:nvSpPr>
        <p:spPr>
          <a:xfrm>
            <a:off x="189397" y="5459346"/>
            <a:ext cx="11090012" cy="914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sz="2400" b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lvl2pPr>
            <a:lvl3pPr marL="73152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en-US" dirty="0"/>
              <a:t>There was an improvement of 0.5% r2 score of the model (Random Search CV)</a:t>
            </a:r>
          </a:p>
        </p:txBody>
      </p:sp>
    </p:spTree>
    <p:extLst>
      <p:ext uri="{BB962C8B-B14F-4D97-AF65-F5344CB8AC3E}">
        <p14:creationId xmlns:p14="http://schemas.microsoft.com/office/powerpoint/2010/main" val="259429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E61CF6-8F07-4962-9613-3E030E3AE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D4646-3056-BC46-8A27-FFE3F26E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The Agenda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3D30EF-116A-4B76-BB80-8E43340D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1DFC7B-4141-44FE-B9F9-8030DAD7C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27">
              <a:extLst>
                <a:ext uri="{FF2B5EF4-FFF2-40B4-BE49-F238E27FC236}">
                  <a16:creationId xmlns:a16="http://schemas.microsoft.com/office/drawing/2014/main" id="{661A8904-4FC3-442E-B6CF-CD2E9D4BF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0E7B663-4BAD-44FE-989A-F044AABEC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58178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29734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63397-F385-944E-9DEF-210C1897F292}"/>
              </a:ext>
            </a:extLst>
          </p:cNvPr>
          <p:cNvSpPr txBox="1"/>
          <p:nvPr/>
        </p:nvSpPr>
        <p:spPr>
          <a:xfrm>
            <a:off x="382280" y="484632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8FC6C-82FC-3C4E-8D12-CC705FE9E2BC}"/>
              </a:ext>
            </a:extLst>
          </p:cNvPr>
          <p:cNvSpPr/>
          <p:nvPr/>
        </p:nvSpPr>
        <p:spPr>
          <a:xfrm>
            <a:off x="230169" y="175523"/>
            <a:ext cx="11731661" cy="119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Random forest regressor </a:t>
            </a:r>
            <a:r>
              <a:rPr lang="en-US" sz="4400" b="1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Century Gothic" panose="020B0502020202020204"/>
              </a:rPr>
              <a:t>- Grid Search CV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5A9D7-6851-B742-BC28-E778A797DB54}"/>
              </a:ext>
            </a:extLst>
          </p:cNvPr>
          <p:cNvSpPr txBox="1"/>
          <p:nvPr/>
        </p:nvSpPr>
        <p:spPr>
          <a:xfrm>
            <a:off x="362269" y="5459345"/>
            <a:ext cx="11090012" cy="9140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sz="2400" b="1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defRPr>
            </a:lvl1pPr>
            <a:lvl2pPr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</a:lvl2pPr>
            <a:lvl3pPr marL="73152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3pPr>
            <a:lvl4pPr marL="100584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4pPr>
            <a:lvl5pPr marL="1280160" indent="-18288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5pPr>
            <a:lvl6pPr marL="16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6pPr>
            <a:lvl7pPr marL="19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7pPr>
            <a:lvl8pPr marL="22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8pPr>
            <a:lvl9pPr marL="2500000" indent="-22860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/>
            </a:lvl9pPr>
          </a:lstStyle>
          <a:p>
            <a:r>
              <a:rPr lang="en-US" dirty="0"/>
              <a:t>There was an improvement of 0.6% in r2 score of the model (Grid Search CV)</a:t>
            </a: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CA3E74-F02C-3348-A9B9-4976D8197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80" y="1542468"/>
            <a:ext cx="11070001" cy="34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F85DC-AF1A-6441-8292-A5E3EE9D7B64}"/>
              </a:ext>
            </a:extLst>
          </p:cNvPr>
          <p:cNvSpPr txBox="1"/>
          <p:nvPr/>
        </p:nvSpPr>
        <p:spPr>
          <a:xfrm>
            <a:off x="382280" y="484632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27-A050-DB4C-8E78-48C4C0D5D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41" y="5689469"/>
            <a:ext cx="10732640" cy="775160"/>
          </a:xfr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There was increase of 3% in the accuracy of the model after parameter tuning </a:t>
            </a:r>
          </a:p>
          <a:p>
            <a:pPr marL="0"/>
            <a:endParaRPr lang="en-US" sz="1800" b="1" dirty="0"/>
          </a:p>
          <a:p>
            <a:pPr marL="0"/>
            <a:endParaRPr lang="en-US" sz="1800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6D37E3-AFDC-214E-9B42-6B68598DA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41" y="1360097"/>
            <a:ext cx="10732640" cy="40247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F889A-B78D-9945-855B-F0A2FA1FAF05}"/>
              </a:ext>
            </a:extLst>
          </p:cNvPr>
          <p:cNvSpPr txBox="1"/>
          <p:nvPr/>
        </p:nvSpPr>
        <p:spPr>
          <a:xfrm>
            <a:off x="382280" y="0"/>
            <a:ext cx="11713997" cy="13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 with GridSearch CV</a:t>
            </a:r>
          </a:p>
        </p:txBody>
      </p:sp>
    </p:spTree>
    <p:extLst>
      <p:ext uri="{BB962C8B-B14F-4D97-AF65-F5344CB8AC3E}">
        <p14:creationId xmlns:p14="http://schemas.microsoft.com/office/powerpoint/2010/main" val="395539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88A6F5-8D1F-4A9E-A403-66331D0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24FCB-4926-410B-85FF-191ADB1E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7D6E4A-46B6-44CC-AC6E-2DD00DAB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D3B47-DA6C-4208-B8BE-7ECBC7ECB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CF251-4434-4B79-8A80-86EB308CF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92A8B5-49A7-4E21-A142-4CDD0794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C910B4-CEC2-4051-A122-FB145151C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03238-2CFA-DF4D-B89A-FD4FC9C8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56" y="1432223"/>
            <a:ext cx="596547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1" kern="1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Questions ? 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21BB636C-5C11-4D07-BE80-096E5CC1C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847782-BA26-41B0-A845-49960A7A7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0D9095-1BC3-4171-B64F-34AE44CA9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64CF78-ACE0-41B2-B840-72B152A79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EFBA91-D3E3-4C6C-A3F5-B33469A0E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54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ACB29-D510-7948-9EBC-39ACF31D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0"/>
            <a:ext cx="6743844" cy="1609344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42797-CB8A-8649-976C-4C48CF8FB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2400" dirty="0"/>
              <a:t>Target-Purchase</a:t>
            </a:r>
          </a:p>
          <a:p>
            <a:r>
              <a:rPr lang="en-US" sz="2400" dirty="0"/>
              <a:t>Columns</a:t>
            </a:r>
          </a:p>
          <a:p>
            <a:r>
              <a:rPr lang="en-US" sz="2400" dirty="0"/>
              <a:t>Replacing Nan’s with max value</a:t>
            </a:r>
          </a:p>
          <a:p>
            <a:r>
              <a:rPr lang="en-US" sz="2400" dirty="0"/>
              <a:t>Replacing Nan/s with 0</a:t>
            </a:r>
          </a:p>
          <a:p>
            <a:r>
              <a:rPr lang="en-US" sz="2400" dirty="0"/>
              <a:t>The latter gave better results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135ED-E5BD-3540-848B-4091FA52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916" y="1804364"/>
            <a:ext cx="5169168" cy="36358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1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B8DEA61-1765-2944-9F01-524A7C6D7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98868"/>
            <a:ext cx="6743844" cy="1609344"/>
          </a:xfrm>
        </p:spPr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7" name="Content Placeholder 24">
            <a:extLst>
              <a:ext uri="{FF2B5EF4-FFF2-40B4-BE49-F238E27FC236}">
                <a16:creationId xmlns:a16="http://schemas.microsoft.com/office/drawing/2014/main" id="{DF175B4D-2CB6-4EF9-9A3C-D47B32DB1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5561321" cy="4050792"/>
          </a:xfrm>
        </p:spPr>
        <p:txBody>
          <a:bodyPr>
            <a:normAutofit/>
          </a:bodyPr>
          <a:lstStyle/>
          <a:p>
            <a:r>
              <a:rPr lang="en-US" sz="2400" dirty="0"/>
              <a:t>Columns having categorical values and objects as values</a:t>
            </a:r>
          </a:p>
          <a:p>
            <a:r>
              <a:rPr lang="en-US" sz="2400" dirty="0"/>
              <a:t>Label encoder and get dummies method</a:t>
            </a:r>
          </a:p>
          <a:p>
            <a:r>
              <a:rPr lang="en-US" sz="2400" dirty="0"/>
              <a:t>Label encoder method for values having more than 2 levels</a:t>
            </a:r>
          </a:p>
        </p:txBody>
      </p:sp>
      <p:pic>
        <p:nvPicPr>
          <p:cNvPr id="2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D61AF4-8FAB-7E43-84D4-B1C70397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92" y="2441469"/>
            <a:ext cx="5443007" cy="191865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3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2C80A-8639-4B4A-9289-6E60E377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127444"/>
            <a:ext cx="6743844" cy="1609344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987E-B99F-CB44-8D55-B5FF062CD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4" y="2121408"/>
            <a:ext cx="6264546" cy="4050792"/>
          </a:xfrm>
        </p:spPr>
        <p:txBody>
          <a:bodyPr>
            <a:normAutofit/>
          </a:bodyPr>
          <a:lstStyle/>
          <a:p>
            <a:r>
              <a:rPr lang="en-US" sz="2400" dirty="0"/>
              <a:t>Top customers and  top products based on the number of purchase</a:t>
            </a:r>
          </a:p>
          <a:p>
            <a:r>
              <a:rPr lang="en-US" sz="2400" dirty="0"/>
              <a:t>Determined the distribution of the target variable</a:t>
            </a:r>
          </a:p>
          <a:p>
            <a:r>
              <a:rPr lang="en-US" sz="2400" dirty="0"/>
              <a:t>Skewness=0.62427</a:t>
            </a:r>
          </a:p>
          <a:p>
            <a:r>
              <a:rPr lang="en-US" sz="2400" dirty="0"/>
              <a:t>Kurtosis=-0.34312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2B1882-076D-7C49-BFBA-340FB3E6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659" y="2197080"/>
            <a:ext cx="5747341" cy="32447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8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1D340-B462-0B47-8036-389B539D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1200" b="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DF60E349-8CFE-4BE3-9AD7-A03181EB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80" y="2578608"/>
            <a:ext cx="6988677" cy="4050792"/>
          </a:xfrm>
        </p:spPr>
        <p:txBody>
          <a:bodyPr>
            <a:normAutofit/>
          </a:bodyPr>
          <a:lstStyle/>
          <a:p>
            <a:r>
              <a:rPr lang="en-US" sz="2400" dirty="0"/>
              <a:t>Negative correlations</a:t>
            </a:r>
          </a:p>
          <a:p>
            <a:r>
              <a:rPr lang="en-US" sz="2400" dirty="0"/>
              <a:t>Variables having the greatest impact on target</a:t>
            </a:r>
          </a:p>
          <a:p>
            <a:r>
              <a:rPr lang="en-US" sz="2400" dirty="0"/>
              <a:t>Multicollinearity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2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D0806-68EB-C04E-8401-9C4C29D6A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2405"/>
          <a:stretch/>
        </p:blipFill>
        <p:spPr>
          <a:xfrm>
            <a:off x="6696079" y="2026467"/>
            <a:ext cx="5495922" cy="338187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C5A8C-D0F6-614C-863B-9B322A99BB05}"/>
              </a:ext>
            </a:extLst>
          </p:cNvPr>
          <p:cNvSpPr/>
          <p:nvPr/>
        </p:nvSpPr>
        <p:spPr>
          <a:xfrm>
            <a:off x="603261" y="532174"/>
            <a:ext cx="4900701" cy="75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b="1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334362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1D340-B462-0B47-8036-389B539D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1200" b="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DF60E349-8CFE-4BE3-9AD7-A03181EB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93" y="1753418"/>
            <a:ext cx="6988677" cy="4050792"/>
          </a:xfrm>
        </p:spPr>
        <p:txBody>
          <a:bodyPr>
            <a:norm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Occupation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C5A8C-D0F6-614C-863B-9B322A99BB05}"/>
              </a:ext>
            </a:extLst>
          </p:cNvPr>
          <p:cNvSpPr/>
          <p:nvPr/>
        </p:nvSpPr>
        <p:spPr>
          <a:xfrm>
            <a:off x="144967" y="99953"/>
            <a:ext cx="11815294" cy="1450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b="1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Analyzing Variables having high correlation coefficients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C985C0-4C5F-E54C-9BA0-FC569CC930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65" r="7201" b="2"/>
          <a:stretch/>
        </p:blipFill>
        <p:spPr>
          <a:xfrm>
            <a:off x="518561" y="2478778"/>
            <a:ext cx="5103126" cy="356871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0447F9-C07D-0245-B980-647872A08C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33" r="6957" b="-1"/>
          <a:stretch/>
        </p:blipFill>
        <p:spPr>
          <a:xfrm>
            <a:off x="6570315" y="2362044"/>
            <a:ext cx="5060009" cy="37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1D340-B462-0B47-8036-389B539D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sz="1200" b="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DF60E349-8CFE-4BE3-9AD7-A03181EB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80" y="1792894"/>
            <a:ext cx="6988677" cy="4050792"/>
          </a:xfrm>
        </p:spPr>
        <p:txBody>
          <a:bodyPr>
            <a:normAutofit/>
          </a:bodyPr>
          <a:lstStyle/>
          <a:p>
            <a:r>
              <a:rPr lang="en-US" sz="2400" dirty="0"/>
              <a:t>City Category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8C5A8C-D0F6-614C-863B-9B322A99BB05}"/>
              </a:ext>
            </a:extLst>
          </p:cNvPr>
          <p:cNvSpPr/>
          <p:nvPr/>
        </p:nvSpPr>
        <p:spPr>
          <a:xfrm>
            <a:off x="124522" y="-281643"/>
            <a:ext cx="11942955" cy="227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Analyzing Variables having high correlation coefficients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74E80-E52E-934B-95A3-FD4090F42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70" y="2488184"/>
            <a:ext cx="5511800" cy="3556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1B944B-7DC8-1241-8A40-081999B50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988" y="2478024"/>
            <a:ext cx="529448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BA6964-249A-42B6-A349-426A774A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E9528-9B56-BA40-B845-B829478F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6DE4-F5E6-FE43-AC05-66F52EB83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2400" b="1" dirty="0"/>
              <a:t>Variance Threshold</a:t>
            </a:r>
          </a:p>
          <a:p>
            <a:pPr lvl="1"/>
            <a:r>
              <a:rPr lang="en-US" sz="2400" dirty="0"/>
              <a:t>Threshold-0.8</a:t>
            </a:r>
          </a:p>
          <a:p>
            <a:pPr lvl="1"/>
            <a:r>
              <a:rPr lang="en-US" sz="2400" dirty="0"/>
              <a:t>Neglected-  Gender,  Marital status, City Category</a:t>
            </a:r>
          </a:p>
          <a:p>
            <a:r>
              <a:rPr lang="en-US" sz="2400" b="1" dirty="0"/>
              <a:t>Recursive Feature elimination</a:t>
            </a:r>
          </a:p>
          <a:p>
            <a:pPr lvl="1"/>
            <a:r>
              <a:rPr lang="en-US" sz="2400" dirty="0"/>
              <a:t>Linear model-selection 5</a:t>
            </a:r>
          </a:p>
          <a:p>
            <a:pPr lvl="1"/>
            <a:r>
              <a:rPr lang="en-US" sz="2400" dirty="0"/>
              <a:t>Selected-Gender,  Age, City, Category, Product category 1, Product Category 3</a:t>
            </a:r>
          </a:p>
          <a:p>
            <a:pPr lvl="1"/>
            <a:r>
              <a:rPr lang="en-US" sz="2400" dirty="0"/>
              <a:t>RFE ranking</a:t>
            </a:r>
          </a:p>
        </p:txBody>
      </p:sp>
      <p:pic>
        <p:nvPicPr>
          <p:cNvPr id="7" name="Graphic 6" descr="Fingerprint2">
            <a:extLst>
              <a:ext uri="{FF2B5EF4-FFF2-40B4-BE49-F238E27FC236}">
                <a16:creationId xmlns:a16="http://schemas.microsoft.com/office/drawing/2014/main" id="{BC2D1A5A-D8B4-4653-8DA1-D0B784D57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D0B695D-00F7-4E5A-8137-9A25014B6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F04FA-7C78-4947-8588-A6CF8DA1E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D67843-2635-4E72-B61A-4202F9E1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FF3ABA2-C942-48D8-87FE-7625DE11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0181" y="6272783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94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Macintosh PowerPoint</Application>
  <PresentationFormat>Widescreen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Bookman Old Style</vt:lpstr>
      <vt:lpstr>Calibri</vt:lpstr>
      <vt:lpstr>Century Gothic</vt:lpstr>
      <vt:lpstr>Rockwell Extra Bold</vt:lpstr>
      <vt:lpstr>Wingdings</vt:lpstr>
      <vt:lpstr>Zapf Dingbats</vt:lpstr>
      <vt:lpstr>Wood Type</vt:lpstr>
      <vt:lpstr>Regression analysis on Black Friday dataset</vt:lpstr>
      <vt:lpstr>The Agenda</vt:lpstr>
      <vt:lpstr>Data Wrangling</vt:lpstr>
      <vt:lpstr>Data Wrangling</vt:lpstr>
      <vt:lpstr>Data analysis</vt:lpstr>
      <vt:lpstr>       </vt:lpstr>
      <vt:lpstr>       </vt:lpstr>
      <vt:lpstr>       </vt:lpstr>
      <vt:lpstr>Feature Engineering</vt:lpstr>
      <vt:lpstr>Feature Engineering</vt:lpstr>
      <vt:lpstr>Decision Tree Regressor </vt:lpstr>
      <vt:lpstr>Regression models</vt:lpstr>
      <vt:lpstr>Ridge regression</vt:lpstr>
      <vt:lpstr>Polynomial regression</vt:lpstr>
      <vt:lpstr>Classifier regressors</vt:lpstr>
      <vt:lpstr>Hyperparameter tuning</vt:lpstr>
      <vt:lpstr>Ridge regression</vt:lpstr>
      <vt:lpstr>PowerPoint Presentation</vt:lpstr>
      <vt:lpstr>PowerPoint Presentation</vt:lpstr>
      <vt:lpstr>PowerPoint Presentation</vt:lpstr>
      <vt:lpstr>PowerPoint Presentation</vt:lpstr>
      <vt:lpstr>Questions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analysis on Black Friday dataset</dc:title>
  <dc:creator>Ruppa Balu, Preetam Baabu</dc:creator>
  <cp:lastModifiedBy>Ruppa Balu, Preetam Baabu</cp:lastModifiedBy>
  <cp:revision>1</cp:revision>
  <dcterms:created xsi:type="dcterms:W3CDTF">2019-08-10T01:55:04Z</dcterms:created>
  <dcterms:modified xsi:type="dcterms:W3CDTF">2019-08-10T01:55:57Z</dcterms:modified>
</cp:coreProperties>
</file>